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310" autoAdjust="0"/>
  </p:normalViewPr>
  <p:slideViewPr>
    <p:cSldViewPr>
      <p:cViewPr>
        <p:scale>
          <a:sx n="45" d="100"/>
          <a:sy n="45" d="100"/>
        </p:scale>
        <p:origin x="-1932" y="-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B87535-76A7-454F-A41A-3DECF49BB520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46F55-9416-4E92-B11D-6EE696B25EA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EB853-3DB4-431E-AB88-A47B13B2F59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4C3B8-32B6-4DAE-8EF6-D04C50DC55F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0DAB0-4BD0-487A-8A10-B6F5A4DB20F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5D34B-DEBC-47F3-9CB7-48CD3ADD607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B206E-FD97-40C4-98FD-314D3A3952C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B105C-1B9E-4959-AC77-2D9D6FD535F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F7F3C-A1F0-4B41-B4B5-8968B335CA9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A22D0-DAE2-4752-8DEC-398904F6354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D38D4-5B1D-4704-9BE1-31E591B65A8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36A5CCD6-4562-40A1-9460-B732F7D4FA8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-163513"/>
            <a:ext cx="7772400" cy="1431926"/>
          </a:xfrm>
        </p:spPr>
        <p:txBody>
          <a:bodyPr/>
          <a:lstStyle/>
          <a:p>
            <a:r>
              <a:rPr lang="zh-CN" altLang="en-US"/>
              <a:t>产品销售记录图表</a:t>
            </a:r>
          </a:p>
        </p:txBody>
      </p:sp>
      <p:graphicFrame>
        <p:nvGraphicFramePr>
          <p:cNvPr id="2103" name="Object 55"/>
          <p:cNvGraphicFramePr>
            <a:graphicFrameLocks noChangeAspect="1"/>
          </p:cNvGraphicFramePr>
          <p:nvPr/>
        </p:nvGraphicFramePr>
        <p:xfrm>
          <a:off x="1524000" y="1395413"/>
          <a:ext cx="6096000" cy="4067175"/>
        </p:xfrm>
        <a:graphic>
          <a:graphicData uri="http://schemas.openxmlformats.org/presentationml/2006/ole">
            <p:oleObj spid="_x0000_s2103" name="图表" r:id="rId3" imgW="6096000" imgH="4067251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167</TotalTime>
  <Words>4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Ocean</vt:lpstr>
      <vt:lpstr>图表</vt:lpstr>
      <vt:lpstr>产品销售记录图表</vt:lpstr>
    </vt:vector>
  </TitlesOfParts>
  <Company>DX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xd</dc:creator>
  <cp:lastModifiedBy>办公用户</cp:lastModifiedBy>
  <cp:revision>6</cp:revision>
  <dcterms:created xsi:type="dcterms:W3CDTF">2005-12-09T02:41:38Z</dcterms:created>
  <dcterms:modified xsi:type="dcterms:W3CDTF">2007-11-12T06:42:02Z</dcterms:modified>
</cp:coreProperties>
</file>