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宋体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宋体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宋体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宋体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宋体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宋体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宋体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宋体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宋体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CC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3310" autoAdjust="0"/>
  </p:normalViewPr>
  <p:slideViewPr>
    <p:cSldViewPr>
      <p:cViewPr>
        <p:scale>
          <a:sx n="45" d="100"/>
          <a:sy n="45" d="100"/>
        </p:scale>
        <p:origin x="-1932" y="-12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997075"/>
            <a:ext cx="7772400" cy="1431925"/>
          </a:xfrm>
        </p:spPr>
        <p:txBody>
          <a:bodyPr anchor="b" anchorCtr="1"/>
          <a:lstStyle>
            <a:lvl1pPr algn="ctr"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5124" name="Freeform 4"/>
          <p:cNvSpPr>
            <a:spLocks/>
          </p:cNvSpPr>
          <p:nvPr/>
        </p:nvSpPr>
        <p:spPr bwMode="auto">
          <a:xfrm>
            <a:off x="285750" y="2803525"/>
            <a:ext cx="1588" cy="3035300"/>
          </a:xfrm>
          <a:custGeom>
            <a:avLst/>
            <a:gdLst>
              <a:gd name="T0" fmla="*/ 0 h 1912"/>
              <a:gd name="T1" fmla="*/ 6 h 1912"/>
              <a:gd name="T2" fmla="*/ 6 h 1912"/>
              <a:gd name="T3" fmla="*/ 60 h 1912"/>
              <a:gd name="T4" fmla="*/ 1912 h 1912"/>
              <a:gd name="T5" fmla="*/ 1912 h 1912"/>
              <a:gd name="T6" fmla="*/ 0 h 1912"/>
              <a:gd name="T7" fmla="*/ 0 h 191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  <a:cxn ang="0">
                <a:pos x="0" y="T4"/>
              </a:cxn>
              <a:cxn ang="0">
                <a:pos x="0" y="T5"/>
              </a:cxn>
              <a:cxn ang="0">
                <a:pos x="0" y="T6"/>
              </a:cxn>
              <a:cxn ang="0">
                <a:pos x="0" y="T7"/>
              </a:cxn>
            </a:cxnLst>
            <a:rect l="0" t="0" r="r" b="b"/>
            <a:pathLst>
              <a:path h="1912">
                <a:moveTo>
                  <a:pt x="0" y="0"/>
                </a:moveTo>
                <a:lnTo>
                  <a:pt x="0" y="6"/>
                </a:lnTo>
                <a:lnTo>
                  <a:pt x="0" y="6"/>
                </a:lnTo>
                <a:lnTo>
                  <a:pt x="0" y="60"/>
                </a:lnTo>
                <a:lnTo>
                  <a:pt x="0" y="1912"/>
                </a:lnTo>
                <a:lnTo>
                  <a:pt x="0" y="1912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6BBA27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95B87535-76A7-454F-A41A-3DECF49BB520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746F55-9416-4E92-B11D-6EE696B25EA5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92100"/>
            <a:ext cx="2057400" cy="5727700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92100"/>
            <a:ext cx="6019800" cy="5727700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2EB853-3DB4-431E-AB88-A47B13B2F590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94C3B8-32B6-4DAE-8EF6-D04C50DC55F0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80DAB0-4BD0-487A-8A10-B6F5A4DB20FD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635D34B-DEBC-47F3-9CB7-48CD3ADD607C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CB206E-FD97-40C4-98FD-314D3A3952C1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3B105C-1B9E-4959-AC77-2D9D6FD535F0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CF7F3C-A1F0-4B41-B4B5-8968B335CA9A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E8A22D0-DAE2-4752-8DEC-398904F63544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1D38D4-5B1D-4704-9BE1-31E591B65A83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>
            <a:duotone>
              <a:schemeClr val="bg1"/>
              <a:srgbClr val="FFFFFF"/>
            </a:duotone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92100"/>
            <a:ext cx="8229600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05000"/>
            <a:ext cx="82296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endParaRPr lang="en-US" altLang="zh-CN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endParaRPr lang="en-US" altLang="zh-CN"/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fld id="{36A5CCD6-4562-40A1-9460-B732F7D4FA82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宋体" pitchFamily="2" charset="-122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宋体" pitchFamily="2" charset="-122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宋体" pitchFamily="2" charset="-122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宋体" pitchFamily="2" charset="-122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宋体" pitchFamily="2" charset="-122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宋体" pitchFamily="2" charset="-122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宋体" pitchFamily="2" charset="-122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ea typeface="宋体" pitchFamily="2" charset="-122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Tahoma" pitchFamily="34" charset="0"/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Tahoma" pitchFamily="34" charset="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4213" y="-163513"/>
            <a:ext cx="7772400" cy="1431926"/>
          </a:xfrm>
        </p:spPr>
        <p:txBody>
          <a:bodyPr/>
          <a:lstStyle/>
          <a:p>
            <a:r>
              <a:rPr lang="zh-CN" altLang="en-US"/>
              <a:t>产品销售记录图表</a:t>
            </a:r>
          </a:p>
        </p:txBody>
      </p:sp>
      <p:graphicFrame>
        <p:nvGraphicFramePr>
          <p:cNvPr id="2103" name="Object 55"/>
          <p:cNvGraphicFramePr>
            <a:graphicFrameLocks noChangeAspect="1"/>
          </p:cNvGraphicFramePr>
          <p:nvPr/>
        </p:nvGraphicFramePr>
        <p:xfrm>
          <a:off x="1524000" y="1395413"/>
          <a:ext cx="6096000" cy="4067175"/>
        </p:xfrm>
        <a:graphic>
          <a:graphicData uri="http://schemas.openxmlformats.org/presentationml/2006/ole">
            <p:oleObj spid="_x0000_s2103" name="图表" r:id="rId3" imgW="6096000" imgH="4067251" progId="MSGraph.Chart.8">
              <p:embed followColorScheme="full"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cean">
  <a:themeElements>
    <a:clrScheme name="Ocean 1">
      <a:dk1>
        <a:srgbClr val="010199"/>
      </a:dk1>
      <a:lt1>
        <a:srgbClr val="FFFFFF"/>
      </a:lt1>
      <a:dk2>
        <a:srgbClr val="000099"/>
      </a:dk2>
      <a:lt2>
        <a:srgbClr val="FFFFFF"/>
      </a:lt2>
      <a:accent1>
        <a:srgbClr val="33CCCC"/>
      </a:accent1>
      <a:accent2>
        <a:srgbClr val="00C600"/>
      </a:accent2>
      <a:accent3>
        <a:srgbClr val="AAAACA"/>
      </a:accent3>
      <a:accent4>
        <a:srgbClr val="DADADA"/>
      </a:accent4>
      <a:accent5>
        <a:srgbClr val="ADE2E2"/>
      </a:accent5>
      <a:accent6>
        <a:srgbClr val="00B300"/>
      </a:accent6>
      <a:hlink>
        <a:srgbClr val="FFCC00"/>
      </a:hlink>
      <a:folHlink>
        <a:srgbClr val="6699FF"/>
      </a:folHlink>
    </a:clrScheme>
    <a:fontScheme name="Ocean">
      <a:majorFont>
        <a:latin typeface="Tahoma"/>
        <a:ea typeface="宋体"/>
        <a:cs typeface=""/>
      </a:majorFont>
      <a:minorFont>
        <a:latin typeface="Tahoma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cean 1">
        <a:dk1>
          <a:srgbClr val="010199"/>
        </a:dk1>
        <a:lt1>
          <a:srgbClr val="FFFFFF"/>
        </a:lt1>
        <a:dk2>
          <a:srgbClr val="000099"/>
        </a:dk2>
        <a:lt2>
          <a:srgbClr val="FFFFFF"/>
        </a:lt2>
        <a:accent1>
          <a:srgbClr val="33CCCC"/>
        </a:accent1>
        <a:accent2>
          <a:srgbClr val="00C600"/>
        </a:accent2>
        <a:accent3>
          <a:srgbClr val="AAAACA"/>
        </a:accent3>
        <a:accent4>
          <a:srgbClr val="DADADA"/>
        </a:accent4>
        <a:accent5>
          <a:srgbClr val="ADE2E2"/>
        </a:accent5>
        <a:accent6>
          <a:srgbClr val="00B300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2">
        <a:dk1>
          <a:srgbClr val="000066"/>
        </a:dk1>
        <a:lt1>
          <a:srgbClr val="FFFFFF"/>
        </a:lt1>
        <a:dk2>
          <a:srgbClr val="5D93FF"/>
        </a:dk2>
        <a:lt2>
          <a:srgbClr val="FFFFFF"/>
        </a:lt2>
        <a:accent1>
          <a:srgbClr val="6666FF"/>
        </a:accent1>
        <a:accent2>
          <a:srgbClr val="9999FF"/>
        </a:accent2>
        <a:accent3>
          <a:srgbClr val="B6C8FF"/>
        </a:accent3>
        <a:accent4>
          <a:srgbClr val="DADADA"/>
        </a:accent4>
        <a:accent5>
          <a:srgbClr val="B8B8FF"/>
        </a:accent5>
        <a:accent6>
          <a:srgbClr val="8A8AE7"/>
        </a:accent6>
        <a:hlink>
          <a:srgbClr val="FF33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3">
        <a:dk1>
          <a:srgbClr val="000000"/>
        </a:dk1>
        <a:lt1>
          <a:srgbClr val="FFFFFF"/>
        </a:lt1>
        <a:dk2>
          <a:srgbClr val="572E88"/>
        </a:dk2>
        <a:lt2>
          <a:srgbClr val="FFFFFF"/>
        </a:lt2>
        <a:accent1>
          <a:srgbClr val="FF6600"/>
        </a:accent1>
        <a:accent2>
          <a:srgbClr val="FFCC00"/>
        </a:accent2>
        <a:accent3>
          <a:srgbClr val="B4ADC3"/>
        </a:accent3>
        <a:accent4>
          <a:srgbClr val="DADADA"/>
        </a:accent4>
        <a:accent5>
          <a:srgbClr val="FFB8AA"/>
        </a:accent5>
        <a:accent6>
          <a:srgbClr val="E7B900"/>
        </a:accent6>
        <a:hlink>
          <a:srgbClr val="33CCCC"/>
        </a:hlink>
        <a:folHlink>
          <a:srgbClr val="36CC6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4">
        <a:dk1>
          <a:srgbClr val="003366"/>
        </a:dk1>
        <a:lt1>
          <a:srgbClr val="FFFFFF"/>
        </a:lt1>
        <a:dk2>
          <a:srgbClr val="666699"/>
        </a:dk2>
        <a:lt2>
          <a:srgbClr val="FFFFFF"/>
        </a:lt2>
        <a:accent1>
          <a:srgbClr val="9966FF"/>
        </a:accent1>
        <a:accent2>
          <a:srgbClr val="00CC66"/>
        </a:accent2>
        <a:accent3>
          <a:srgbClr val="B8B8CA"/>
        </a:accent3>
        <a:accent4>
          <a:srgbClr val="DADADA"/>
        </a:accent4>
        <a:accent5>
          <a:srgbClr val="CAB8FF"/>
        </a:accent5>
        <a:accent6>
          <a:srgbClr val="00B95C"/>
        </a:accent6>
        <a:hlink>
          <a:srgbClr val="65C8FF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5">
        <a:dk1>
          <a:srgbClr val="000000"/>
        </a:dk1>
        <a:lt1>
          <a:srgbClr val="FFFFFF"/>
        </a:lt1>
        <a:dk2>
          <a:srgbClr val="336600"/>
        </a:dk2>
        <a:lt2>
          <a:srgbClr val="FFFFFF"/>
        </a:lt2>
        <a:accent1>
          <a:srgbClr val="B7C533"/>
        </a:accent1>
        <a:accent2>
          <a:srgbClr val="CCCCFF"/>
        </a:accent2>
        <a:accent3>
          <a:srgbClr val="ADB8AA"/>
        </a:accent3>
        <a:accent4>
          <a:srgbClr val="DADADA"/>
        </a:accent4>
        <a:accent5>
          <a:srgbClr val="D8DFAD"/>
        </a:accent5>
        <a:accent6>
          <a:srgbClr val="B9B9E7"/>
        </a:accent6>
        <a:hlink>
          <a:srgbClr val="FFFFC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6">
        <a:dk1>
          <a:srgbClr val="000000"/>
        </a:dk1>
        <a:lt1>
          <a:srgbClr val="FFFFFF"/>
        </a:lt1>
        <a:dk2>
          <a:srgbClr val="006B80"/>
        </a:dk2>
        <a:lt2>
          <a:srgbClr val="C1CB75"/>
        </a:lt2>
        <a:accent1>
          <a:srgbClr val="6F8406"/>
        </a:accent1>
        <a:accent2>
          <a:srgbClr val="D9E288"/>
        </a:accent2>
        <a:accent3>
          <a:srgbClr val="AABAC0"/>
        </a:accent3>
        <a:accent4>
          <a:srgbClr val="DADADA"/>
        </a:accent4>
        <a:accent5>
          <a:srgbClr val="BBC2AA"/>
        </a:accent5>
        <a:accent6>
          <a:srgbClr val="C4CD7B"/>
        </a:accent6>
        <a:hlink>
          <a:srgbClr val="00CC00"/>
        </a:hlink>
        <a:folHlink>
          <a:srgbClr val="C0FF7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7">
        <a:dk1>
          <a:srgbClr val="5F5F5F"/>
        </a:dk1>
        <a:lt1>
          <a:srgbClr val="FFFFFF"/>
        </a:lt1>
        <a:dk2>
          <a:srgbClr val="FF6600"/>
        </a:dk2>
        <a:lt2>
          <a:srgbClr val="FFFFFF"/>
        </a:lt2>
        <a:accent1>
          <a:srgbClr val="CC6600"/>
        </a:accent1>
        <a:accent2>
          <a:srgbClr val="FF6600"/>
        </a:accent2>
        <a:accent3>
          <a:srgbClr val="FFB8AA"/>
        </a:accent3>
        <a:accent4>
          <a:srgbClr val="DADADA"/>
        </a:accent4>
        <a:accent5>
          <a:srgbClr val="E2B8AA"/>
        </a:accent5>
        <a:accent6>
          <a:srgbClr val="E75C00"/>
        </a:accent6>
        <a:hlink>
          <a:srgbClr val="FFFF99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8">
        <a:dk1>
          <a:srgbClr val="000000"/>
        </a:dk1>
        <a:lt1>
          <a:srgbClr val="FFFFFF"/>
        </a:lt1>
        <a:dk2>
          <a:srgbClr val="FFBA2F"/>
        </a:dk2>
        <a:lt2>
          <a:srgbClr val="A50021"/>
        </a:lt2>
        <a:accent1>
          <a:srgbClr val="FF6600"/>
        </a:accent1>
        <a:accent2>
          <a:srgbClr val="CC6600"/>
        </a:accent2>
        <a:accent3>
          <a:srgbClr val="FFD9AD"/>
        </a:accent3>
        <a:accent4>
          <a:srgbClr val="DADADA"/>
        </a:accent4>
        <a:accent5>
          <a:srgbClr val="FFB8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Ocean</Template>
  <TotalTime>167</TotalTime>
  <Words>4</Words>
  <Application>Microsoft Office PowerPoint</Application>
  <PresentationFormat>全屏显示(4:3)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3" baseType="lpstr">
      <vt:lpstr>Ocean</vt:lpstr>
      <vt:lpstr>图表</vt:lpstr>
      <vt:lpstr>产品销售记录图表</vt:lpstr>
    </vt:vector>
  </TitlesOfParts>
  <Company>DX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xd</dc:creator>
  <cp:lastModifiedBy>办公用户</cp:lastModifiedBy>
  <cp:revision>6</cp:revision>
  <dcterms:created xsi:type="dcterms:W3CDTF">2005-12-09T02:41:38Z</dcterms:created>
  <dcterms:modified xsi:type="dcterms:W3CDTF">2007-11-12T06:42:02Z</dcterms:modified>
</cp:coreProperties>
</file>

<file path=docProps/thumbnail.jpeg>
</file>